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310" r:id="rId7"/>
    <p:sldId id="315" r:id="rId8"/>
    <p:sldId id="316" r:id="rId9"/>
    <p:sldId id="314" r:id="rId10"/>
    <p:sldId id="317" r:id="rId11"/>
    <p:sldId id="311" r:id="rId12"/>
    <p:sldId id="312" r:id="rId13"/>
    <p:sldId id="313" r:id="rId14"/>
    <p:sldId id="307" r:id="rId15"/>
    <p:sldId id="264" r:id="rId16"/>
    <p:sldId id="265" r:id="rId17"/>
    <p:sldId id="267" r:id="rId18"/>
    <p:sldId id="266" r:id="rId19"/>
    <p:sldId id="306" r:id="rId20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배달의민족 주아" panose="02020603020101020101" pitchFamily="18" charset="-127"/>
      <p:regular r:id="rId24"/>
      <p:bold r:id="rId25"/>
      <p:italic r:id="rId26"/>
      <p:boldItalic r:id="rId27"/>
    </p:embeddedFont>
    <p:embeddedFont>
      <p:font typeface="BM YEONSUNG OTF" panose="020B0600000101010101" pitchFamily="34" charset="-127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Fira Sans Extra Condensed SemiBold" panose="020B06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717272"/>
    <a:srgbClr val="FE6C48"/>
    <a:srgbClr val="FF4A00"/>
    <a:srgbClr val="87F437"/>
    <a:srgbClr val="BDF200"/>
    <a:srgbClr val="FF9158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0"/>
    <p:restoredTop sz="92830"/>
  </p:normalViewPr>
  <p:slideViewPr>
    <p:cSldViewPr snapToGrid="0">
      <p:cViewPr varScale="1">
        <p:scale>
          <a:sx n="169" d="100"/>
          <a:sy n="169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3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4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6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github.com/tukcom2023CD/BOS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76E06A0F-9E95-5B40-B6FC-811A95D5FDCF}"/>
              </a:ext>
            </a:extLst>
          </p:cNvPr>
          <p:cNvSpPr/>
          <p:nvPr/>
        </p:nvSpPr>
        <p:spPr>
          <a:xfrm>
            <a:off x="2069691" y="1562016"/>
            <a:ext cx="5245509" cy="3048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9C8A6BC0-9642-13D5-2E72-09BC893C0A23}"/>
              </a:ext>
            </a:extLst>
          </p:cNvPr>
          <p:cNvSpPr/>
          <p:nvPr/>
        </p:nvSpPr>
        <p:spPr>
          <a:xfrm>
            <a:off x="3768896" y="1362472"/>
            <a:ext cx="160634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구현하려는 기능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7" name="말풍선: 모서리가 둥근 사각형 30">
            <a:extLst>
              <a:ext uri="{FF2B5EF4-FFF2-40B4-BE49-F238E27FC236}">
                <a16:creationId xmlns:a16="http://schemas.microsoft.com/office/drawing/2014/main" id="{380C80C4-DC9B-7305-A590-E0CBC032976D}"/>
              </a:ext>
            </a:extLst>
          </p:cNvPr>
          <p:cNvSpPr/>
          <p:nvPr/>
        </p:nvSpPr>
        <p:spPr>
          <a:xfrm>
            <a:off x="7182247" y="696930"/>
            <a:ext cx="1449695" cy="927557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B7AC3-8ECA-BF4B-4947-6EDBEB49FF05}"/>
              </a:ext>
            </a:extLst>
          </p:cNvPr>
          <p:cNvSpPr txBox="1"/>
          <p:nvPr/>
        </p:nvSpPr>
        <p:spPr>
          <a:xfrm>
            <a:off x="7173879" y="762714"/>
            <a:ext cx="14496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 탐지 기술을 통해 더 다양한 카테고리로 사진을 분류하여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수많은 사진을 정리할 수 있도록 한다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8AC883-96CC-E973-EC56-D576DAF5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83" y="1832982"/>
            <a:ext cx="2355845" cy="2527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4D73FB-4E15-38DC-3D9F-F47BFB3B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896" y="1832982"/>
            <a:ext cx="2350787" cy="2527096"/>
          </a:xfrm>
          <a:prstGeom prst="rect">
            <a:avLst/>
          </a:prstGeom>
        </p:spPr>
      </p:pic>
      <p:sp>
        <p:nvSpPr>
          <p:cNvPr id="4" name="말풍선: 모서리가 둥근 사각형 30">
            <a:extLst>
              <a:ext uri="{FF2B5EF4-FFF2-40B4-BE49-F238E27FC236}">
                <a16:creationId xmlns:a16="http://schemas.microsoft.com/office/drawing/2014/main" id="{4B82BAF4-B155-EDF1-E295-1660F704CC27}"/>
              </a:ext>
            </a:extLst>
          </p:cNvPr>
          <p:cNvSpPr/>
          <p:nvPr/>
        </p:nvSpPr>
        <p:spPr>
          <a:xfrm flipH="1">
            <a:off x="462034" y="1975880"/>
            <a:ext cx="1489356" cy="87400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0221D-2BDE-2243-119C-52844A1B1AE7}"/>
              </a:ext>
            </a:extLst>
          </p:cNvPr>
          <p:cNvSpPr txBox="1"/>
          <p:nvPr/>
        </p:nvSpPr>
        <p:spPr>
          <a:xfrm>
            <a:off x="421150" y="2052825"/>
            <a:ext cx="1530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기술을 이용하여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해석해서 여행 장소 및 지출 내역을 쉽게 기록하도록 한다</a:t>
            </a:r>
          </a:p>
        </p:txBody>
      </p:sp>
    </p:spTree>
    <p:extLst>
      <p:ext uri="{BB962C8B-B14F-4D97-AF65-F5344CB8AC3E}">
        <p14:creationId xmlns:p14="http://schemas.microsoft.com/office/powerpoint/2010/main" val="85422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31CFA2E4-C94E-4386-0E8A-D022E342BD67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0BFFC73C-C990-839D-263F-81A194F5EC81}"/>
              </a:ext>
            </a:extLst>
          </p:cNvPr>
          <p:cNvSpPr/>
          <p:nvPr/>
        </p:nvSpPr>
        <p:spPr>
          <a:xfrm>
            <a:off x="1147039" y="877222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32467" y="907892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사각형: 둥근 모서리 624">
            <a:extLst>
              <a:ext uri="{FF2B5EF4-FFF2-40B4-BE49-F238E27FC236}">
                <a16:creationId xmlns:a16="http://schemas.microsoft.com/office/drawing/2014/main" id="{923AAAA6-75DD-DC5B-6B75-EED4124E4BF4}"/>
              </a:ext>
            </a:extLst>
          </p:cNvPr>
          <p:cNvSpPr/>
          <p:nvPr/>
        </p:nvSpPr>
        <p:spPr>
          <a:xfrm>
            <a:off x="373223" y="1935067"/>
            <a:ext cx="8371777" cy="239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1113CDA7-F91F-CB29-09A7-2346D23255CC}"/>
              </a:ext>
            </a:extLst>
          </p:cNvPr>
          <p:cNvSpPr/>
          <p:nvPr/>
        </p:nvSpPr>
        <p:spPr>
          <a:xfrm>
            <a:off x="7269966" y="2828845"/>
            <a:ext cx="1240989" cy="1866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FD6ECD-CD4E-5F6C-BDF6-2444DC7F3E3E}"/>
              </a:ext>
            </a:extLst>
          </p:cNvPr>
          <p:cNvSpPr/>
          <p:nvPr/>
        </p:nvSpPr>
        <p:spPr>
          <a:xfrm>
            <a:off x="1783322" y="2828845"/>
            <a:ext cx="1304240" cy="18858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ourist Icon Vector Art, Icons, and Graphics for Free Download">
            <a:extLst>
              <a:ext uri="{FF2B5EF4-FFF2-40B4-BE49-F238E27FC236}">
                <a16:creationId xmlns:a16="http://schemas.microsoft.com/office/drawing/2014/main" id="{07933AEE-5CCB-74C1-E46C-1F53B26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01" y="292375"/>
            <a:ext cx="663141" cy="6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0" name="Google Shape;575;p21">
            <a:extLst>
              <a:ext uri="{FF2B5EF4-FFF2-40B4-BE49-F238E27FC236}">
                <a16:creationId xmlns:a16="http://schemas.microsoft.com/office/drawing/2014/main" id="{8881F508-2795-B90F-41DB-5591D5E28754}"/>
              </a:ext>
            </a:extLst>
          </p:cNvPr>
          <p:cNvSpPr txBox="1"/>
          <p:nvPr/>
        </p:nvSpPr>
        <p:spPr>
          <a:xfrm>
            <a:off x="5495442" y="855771"/>
            <a:ext cx="90131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</a:t>
            </a: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7EBE1-4002-46D6-4118-7A29C38D9BC7}"/>
              </a:ext>
            </a:extLst>
          </p:cNvPr>
          <p:cNvCxnSpPr>
            <a:cxnSpLocks/>
          </p:cNvCxnSpPr>
          <p:nvPr/>
        </p:nvCxnSpPr>
        <p:spPr>
          <a:xfrm flipH="1">
            <a:off x="1404433" y="1311060"/>
            <a:ext cx="5366123" cy="29814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EB27E5-5548-CA65-AE09-39F4A4B5D5D8}"/>
              </a:ext>
            </a:extLst>
          </p:cNvPr>
          <p:cNvCxnSpPr>
            <a:cxnSpLocks/>
          </p:cNvCxnSpPr>
          <p:nvPr/>
        </p:nvCxnSpPr>
        <p:spPr>
          <a:xfrm>
            <a:off x="1226775" y="1421358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A950B7-D8BF-71FD-DD2F-A5976E228A5D}"/>
              </a:ext>
            </a:extLst>
          </p:cNvPr>
          <p:cNvSpPr/>
          <p:nvPr/>
        </p:nvSpPr>
        <p:spPr>
          <a:xfrm>
            <a:off x="631437" y="1190016"/>
            <a:ext cx="1207146" cy="2457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여행사진 업로드</a:t>
            </a:r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F0A9122-455D-8880-2953-050D55C318B6}"/>
              </a:ext>
            </a:extLst>
          </p:cNvPr>
          <p:cNvCxnSpPr>
            <a:cxnSpLocks/>
          </p:cNvCxnSpPr>
          <p:nvPr/>
        </p:nvCxnSpPr>
        <p:spPr>
          <a:xfrm>
            <a:off x="3898558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A0B771A-26D7-103A-C10C-D4AF24AA8093}"/>
              </a:ext>
            </a:extLst>
          </p:cNvPr>
          <p:cNvCxnSpPr>
            <a:cxnSpLocks/>
          </p:cNvCxnSpPr>
          <p:nvPr/>
        </p:nvCxnSpPr>
        <p:spPr>
          <a:xfrm>
            <a:off x="6634973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75;p21">
            <a:extLst>
              <a:ext uri="{FF2B5EF4-FFF2-40B4-BE49-F238E27FC236}">
                <a16:creationId xmlns:a16="http://schemas.microsoft.com/office/drawing/2014/main" id="{087CAEF8-4CE3-6919-FB5B-E746FBAA9B1D}"/>
              </a:ext>
            </a:extLst>
          </p:cNvPr>
          <p:cNvSpPr txBox="1"/>
          <p:nvPr/>
        </p:nvSpPr>
        <p:spPr>
          <a:xfrm>
            <a:off x="3439515" y="1200607"/>
            <a:ext cx="904550" cy="24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일지 작성</a:t>
            </a:r>
            <a:endParaRPr lang="en-US" altLang="ko-KR" dirty="0">
              <a:sym typeface="Jua"/>
            </a:endParaRPr>
          </a:p>
        </p:txBody>
      </p:sp>
      <p:sp>
        <p:nvSpPr>
          <p:cNvPr id="9" name="Google Shape;575;p21">
            <a:extLst>
              <a:ext uri="{FF2B5EF4-FFF2-40B4-BE49-F238E27FC236}">
                <a16:creationId xmlns:a16="http://schemas.microsoft.com/office/drawing/2014/main" id="{D2EB62BE-65E6-3EF2-B540-DC2D744A1401}"/>
              </a:ext>
            </a:extLst>
          </p:cNvPr>
          <p:cNvSpPr txBox="1"/>
          <p:nvPr/>
        </p:nvSpPr>
        <p:spPr>
          <a:xfrm>
            <a:off x="6122548" y="1204653"/>
            <a:ext cx="108652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영수증</a:t>
            </a:r>
            <a:endParaRPr lang="en-US" altLang="ko-KR" dirty="0">
              <a:sym typeface="Jua"/>
            </a:endParaRPr>
          </a:p>
        </p:txBody>
      </p:sp>
      <p:sp>
        <p:nvSpPr>
          <p:cNvPr id="581" name="사각형: 둥근 모서리 580">
            <a:extLst>
              <a:ext uri="{FF2B5EF4-FFF2-40B4-BE49-F238E27FC236}">
                <a16:creationId xmlns:a16="http://schemas.microsoft.com/office/drawing/2014/main" id="{2E76FE9E-E108-BEB4-639A-E6759EBB374B}"/>
              </a:ext>
            </a:extLst>
          </p:cNvPr>
          <p:cNvSpPr/>
          <p:nvPr/>
        </p:nvSpPr>
        <p:spPr>
          <a:xfrm>
            <a:off x="3165120" y="1683813"/>
            <a:ext cx="1477043" cy="2033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6F1D6-8189-941E-7309-267B9D08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86" y="1755217"/>
            <a:ext cx="1227344" cy="1885935"/>
          </a:xfrm>
          <a:prstGeom prst="rect">
            <a:avLst/>
          </a:prstGeom>
        </p:spPr>
      </p:pic>
      <p:sp>
        <p:nvSpPr>
          <p:cNvPr id="584" name="사각형: 둥근 모서리 583">
            <a:extLst>
              <a:ext uri="{FF2B5EF4-FFF2-40B4-BE49-F238E27FC236}">
                <a16:creationId xmlns:a16="http://schemas.microsoft.com/office/drawing/2014/main" id="{BE577578-0D6C-13E0-499C-ED8EC94A6DD3}"/>
              </a:ext>
            </a:extLst>
          </p:cNvPr>
          <p:cNvSpPr/>
          <p:nvPr/>
        </p:nvSpPr>
        <p:spPr>
          <a:xfrm>
            <a:off x="4693435" y="2828845"/>
            <a:ext cx="1392208" cy="1900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45B377DF-CDE4-DDAD-9FD2-2F1815DEB232}"/>
              </a:ext>
            </a:extLst>
          </p:cNvPr>
          <p:cNvCxnSpPr>
            <a:cxnSpLocks/>
          </p:cNvCxnSpPr>
          <p:nvPr/>
        </p:nvCxnSpPr>
        <p:spPr>
          <a:xfrm flipH="1">
            <a:off x="1537056" y="2279620"/>
            <a:ext cx="920029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>
            <a:extLst>
              <a:ext uri="{FF2B5EF4-FFF2-40B4-BE49-F238E27FC236}">
                <a16:creationId xmlns:a16="http://schemas.microsoft.com/office/drawing/2014/main" id="{B8D984BA-8F42-9A74-5A9E-1B3F02EC011C}"/>
              </a:ext>
            </a:extLst>
          </p:cNvPr>
          <p:cNvCxnSpPr>
            <a:cxnSpLocks/>
          </p:cNvCxnSpPr>
          <p:nvPr/>
        </p:nvCxnSpPr>
        <p:spPr>
          <a:xfrm flipH="1">
            <a:off x="5387467" y="2303393"/>
            <a:ext cx="249501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768750BD-BA62-1B16-7828-4D5AC3489D0B}"/>
              </a:ext>
            </a:extLst>
          </p:cNvPr>
          <p:cNvCxnSpPr>
            <a:cxnSpLocks/>
          </p:cNvCxnSpPr>
          <p:nvPr/>
        </p:nvCxnSpPr>
        <p:spPr>
          <a:xfrm>
            <a:off x="2457084" y="2253779"/>
            <a:ext cx="0" cy="25075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CF1BB1E6-CDF4-7C5A-F9A9-4E6DDF63C099}"/>
              </a:ext>
            </a:extLst>
          </p:cNvPr>
          <p:cNvCxnSpPr>
            <a:cxnSpLocks/>
          </p:cNvCxnSpPr>
          <p:nvPr/>
        </p:nvCxnSpPr>
        <p:spPr>
          <a:xfrm>
            <a:off x="5385512" y="2275440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>
            <a:extLst>
              <a:ext uri="{FF2B5EF4-FFF2-40B4-BE49-F238E27FC236}">
                <a16:creationId xmlns:a16="http://schemas.microsoft.com/office/drawing/2014/main" id="{46E9A892-C134-1206-62BD-810D5556ECF8}"/>
              </a:ext>
            </a:extLst>
          </p:cNvPr>
          <p:cNvCxnSpPr>
            <a:cxnSpLocks/>
          </p:cNvCxnSpPr>
          <p:nvPr/>
        </p:nvCxnSpPr>
        <p:spPr>
          <a:xfrm>
            <a:off x="7854139" y="2346654"/>
            <a:ext cx="0" cy="17649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575;p21">
            <a:extLst>
              <a:ext uri="{FF2B5EF4-FFF2-40B4-BE49-F238E27FC236}">
                <a16:creationId xmlns:a16="http://schemas.microsoft.com/office/drawing/2014/main" id="{CD330265-8715-790D-02DC-0577044E98D8}"/>
              </a:ext>
            </a:extLst>
          </p:cNvPr>
          <p:cNvSpPr txBox="1"/>
          <p:nvPr/>
        </p:nvSpPr>
        <p:spPr>
          <a:xfrm>
            <a:off x="1813735" y="2549316"/>
            <a:ext cx="1269316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사진 카테고리 분류</a:t>
            </a:r>
            <a:endParaRPr lang="en-US" altLang="ko-KR" dirty="0">
              <a:sym typeface="Jua"/>
            </a:endParaRPr>
          </a:p>
        </p:txBody>
      </p:sp>
      <p:sp>
        <p:nvSpPr>
          <p:cNvPr id="24" name="Google Shape;575;p21">
            <a:extLst>
              <a:ext uri="{FF2B5EF4-FFF2-40B4-BE49-F238E27FC236}">
                <a16:creationId xmlns:a16="http://schemas.microsoft.com/office/drawing/2014/main" id="{8E0922CA-52BF-0FD8-709B-3A6746DB3181}"/>
              </a:ext>
            </a:extLst>
          </p:cNvPr>
          <p:cNvSpPr txBox="1"/>
          <p:nvPr/>
        </p:nvSpPr>
        <p:spPr>
          <a:xfrm>
            <a:off x="4839093" y="2555701"/>
            <a:ext cx="1086524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가계부</a:t>
            </a:r>
            <a:endParaRPr lang="en-US" altLang="ko-KR" dirty="0">
              <a:sym typeface="Jua"/>
            </a:endParaRPr>
          </a:p>
        </p:txBody>
      </p:sp>
      <p:sp>
        <p:nvSpPr>
          <p:cNvPr id="27" name="Google Shape;575;p21">
            <a:extLst>
              <a:ext uri="{FF2B5EF4-FFF2-40B4-BE49-F238E27FC236}">
                <a16:creationId xmlns:a16="http://schemas.microsoft.com/office/drawing/2014/main" id="{D03E6BD9-D7ED-AA61-B40B-4B9B58789014}"/>
              </a:ext>
            </a:extLst>
          </p:cNvPr>
          <p:cNvSpPr txBox="1"/>
          <p:nvPr/>
        </p:nvSpPr>
        <p:spPr>
          <a:xfrm>
            <a:off x="7410905" y="2539109"/>
            <a:ext cx="87794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지도 시각화</a:t>
            </a:r>
            <a:endParaRPr lang="en-US" altLang="ko-KR" dirty="0">
              <a:sym typeface="Ju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AC4328-DE9F-0EA7-BBBA-69D3E8978187}"/>
              </a:ext>
            </a:extLst>
          </p:cNvPr>
          <p:cNvSpPr/>
          <p:nvPr/>
        </p:nvSpPr>
        <p:spPr>
          <a:xfrm>
            <a:off x="598067" y="1684441"/>
            <a:ext cx="1149919" cy="1576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사각형: 둥근 모서리 581">
            <a:extLst>
              <a:ext uri="{FF2B5EF4-FFF2-40B4-BE49-F238E27FC236}">
                <a16:creationId xmlns:a16="http://schemas.microsoft.com/office/drawing/2014/main" id="{3834E209-B395-531A-E58E-95DD3006CEA1}"/>
              </a:ext>
            </a:extLst>
          </p:cNvPr>
          <p:cNvSpPr/>
          <p:nvPr/>
        </p:nvSpPr>
        <p:spPr>
          <a:xfrm>
            <a:off x="6122547" y="1690725"/>
            <a:ext cx="1086523" cy="1521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5DE52A-0E8E-8F05-7124-D4ACF157C81C}"/>
              </a:ext>
            </a:extLst>
          </p:cNvPr>
          <p:cNvGrpSpPr/>
          <p:nvPr/>
        </p:nvGrpSpPr>
        <p:grpSpPr>
          <a:xfrm>
            <a:off x="734202" y="1774630"/>
            <a:ext cx="886475" cy="1401661"/>
            <a:chOff x="6939121" y="2229151"/>
            <a:chExt cx="701630" cy="12213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60F37-0F2F-40A3-A3AF-CEF8F8F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9121" y="2229151"/>
              <a:ext cx="701630" cy="12213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F3E033-22DD-16A0-60F2-105C4BCB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4219" y="2609899"/>
              <a:ext cx="515291" cy="35636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9CACB2-5DA9-7664-853E-4741035135CE}"/>
                </a:ext>
              </a:extLst>
            </p:cNvPr>
            <p:cNvSpPr/>
            <p:nvPr/>
          </p:nvSpPr>
          <p:spPr>
            <a:xfrm>
              <a:off x="6984413" y="2543857"/>
              <a:ext cx="340995" cy="7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b="1" dirty="0" err="1">
                  <a:solidFill>
                    <a:schemeClr val="tx1"/>
                  </a:solidFill>
                </a:rPr>
                <a:t>사진업로드</a:t>
              </a:r>
              <a:endParaRPr lang="ko-KR" altLang="en-US" sz="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8" name="타원 617">
            <a:extLst>
              <a:ext uri="{FF2B5EF4-FFF2-40B4-BE49-F238E27FC236}">
                <a16:creationId xmlns:a16="http://schemas.microsoft.com/office/drawing/2014/main" id="{AE35C1EF-887B-6AFD-2F0B-7F9C584BDE40}"/>
              </a:ext>
            </a:extLst>
          </p:cNvPr>
          <p:cNvSpPr/>
          <p:nvPr/>
        </p:nvSpPr>
        <p:spPr>
          <a:xfrm>
            <a:off x="2391336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타원 620">
            <a:extLst>
              <a:ext uri="{FF2B5EF4-FFF2-40B4-BE49-F238E27FC236}">
                <a16:creationId xmlns:a16="http://schemas.microsoft.com/office/drawing/2014/main" id="{BAB3BBD6-B717-3853-C506-9FFC60D4E71A}"/>
              </a:ext>
            </a:extLst>
          </p:cNvPr>
          <p:cNvSpPr/>
          <p:nvPr/>
        </p:nvSpPr>
        <p:spPr>
          <a:xfrm>
            <a:off x="5319764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>
            <a:extLst>
              <a:ext uri="{FF2B5EF4-FFF2-40B4-BE49-F238E27FC236}">
                <a16:creationId xmlns:a16="http://schemas.microsoft.com/office/drawing/2014/main" id="{C17E33CF-56DE-9AD8-CCA1-E06D99F1838E}"/>
              </a:ext>
            </a:extLst>
          </p:cNvPr>
          <p:cNvSpPr/>
          <p:nvPr/>
        </p:nvSpPr>
        <p:spPr>
          <a:xfrm>
            <a:off x="7784128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화살표: 오른쪽 628">
            <a:extLst>
              <a:ext uri="{FF2B5EF4-FFF2-40B4-BE49-F238E27FC236}">
                <a16:creationId xmlns:a16="http://schemas.microsoft.com/office/drawing/2014/main" id="{5D5EA1C9-0DDF-BFB0-0725-46BE8B650DE9}"/>
              </a:ext>
            </a:extLst>
          </p:cNvPr>
          <p:cNvSpPr/>
          <p:nvPr/>
        </p:nvSpPr>
        <p:spPr>
          <a:xfrm rot="9445990">
            <a:off x="4471670" y="632953"/>
            <a:ext cx="827237" cy="5647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Google Shape;61;p15">
            <a:extLst>
              <a:ext uri="{FF2B5EF4-FFF2-40B4-BE49-F238E27FC236}">
                <a16:creationId xmlns:a16="http://schemas.microsoft.com/office/drawing/2014/main" id="{75C8CDDA-D1DC-3CA2-B2BC-9F1A8CDD5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65117" y="620178"/>
            <a:ext cx="841523" cy="46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sz="1200" b="1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 </a:t>
            </a:r>
            <a:r>
              <a:rPr lang="ko-KR" altLang="en-US" sz="1200" b="1" dirty="0">
                <a:solidFill>
                  <a:schemeClr val="tx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sz="1200" b="1" dirty="0">
              <a:solidFill>
                <a:schemeClr val="tx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9ACDB-8512-8E4D-8BAB-83E220841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" r="33725" b="740"/>
          <a:stretch/>
        </p:blipFill>
        <p:spPr>
          <a:xfrm>
            <a:off x="1866210" y="2887675"/>
            <a:ext cx="1130676" cy="1669699"/>
          </a:xfrm>
          <a:prstGeom prst="rect">
            <a:avLst/>
          </a:prstGeom>
        </p:spPr>
      </p:pic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B4A202-0745-200E-8765-068ADCEF7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44" y="1817978"/>
            <a:ext cx="964728" cy="1286303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CEA6D1E5-6AE1-4117-4E25-768E1354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227" y="2895284"/>
            <a:ext cx="1054571" cy="17038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EFFB1-13B2-C4DB-A039-4B148166C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2231" y="2877969"/>
            <a:ext cx="1114615" cy="18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02;p24">
            <a:extLst>
              <a:ext uri="{FF2B5EF4-FFF2-40B4-BE49-F238E27FC236}">
                <a16:creationId xmlns:a16="http://schemas.microsoft.com/office/drawing/2014/main" id="{8AAD66CF-301D-5F96-A76F-AD1E24E98F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51477" y="31967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1026" name="Picture 2" descr="아이폰 IOS 버전별 배터리 효율 그래프 자료">
            <a:extLst>
              <a:ext uri="{FF2B5EF4-FFF2-40B4-BE49-F238E27FC236}">
                <a16:creationId xmlns:a16="http://schemas.microsoft.com/office/drawing/2014/main" id="{6DB773EB-5463-B135-60F4-468F11B3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7" y="2312923"/>
            <a:ext cx="616393" cy="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D9F0-42BE-33BD-39E3-C3B2A0AB773D}"/>
              </a:ext>
            </a:extLst>
          </p:cNvPr>
          <p:cNvSpPr txBox="1"/>
          <p:nvPr/>
        </p:nvSpPr>
        <p:spPr>
          <a:xfrm>
            <a:off x="2454667" y="2592557"/>
            <a:ext cx="81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B0C0-8530-72FF-9D91-C2723116A076}"/>
              </a:ext>
            </a:extLst>
          </p:cNvPr>
          <p:cNvSpPr txBox="1"/>
          <p:nvPr/>
        </p:nvSpPr>
        <p:spPr>
          <a:xfrm>
            <a:off x="876046" y="2345996"/>
            <a:ext cx="61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접속</a:t>
            </a:r>
          </a:p>
        </p:txBody>
      </p:sp>
      <p:pic>
        <p:nvPicPr>
          <p:cNvPr id="10" name="Picture 8" descr="download logo firebase icon svg eps png psd ai vector color free #logo # firebase #svg #eps #png #psd … | Branding resources, Google material,  Google material design">
            <a:extLst>
              <a:ext uri="{FF2B5EF4-FFF2-40B4-BE49-F238E27FC236}">
                <a16:creationId xmlns:a16="http://schemas.microsoft.com/office/drawing/2014/main" id="{D49FC9ED-EB58-B909-2C4E-A953CBC3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5" y="790193"/>
            <a:ext cx="495824" cy="4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R - Google Play 앱">
            <a:extLst>
              <a:ext uri="{FF2B5EF4-FFF2-40B4-BE49-F238E27FC236}">
                <a16:creationId xmlns:a16="http://schemas.microsoft.com/office/drawing/2014/main" id="{40B035B4-9214-F64E-53E5-C68821B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58" y="3949306"/>
            <a:ext cx="629049" cy="6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rver icon vector sign and symbol isolated on white background, Server logo  concept (1029106900) - 게티이미지뱅크">
            <a:extLst>
              <a:ext uri="{FF2B5EF4-FFF2-40B4-BE49-F238E27FC236}">
                <a16:creationId xmlns:a16="http://schemas.microsoft.com/office/drawing/2014/main" id="{32BE3E95-195E-411A-B30B-B144F7AE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2474" r="11070" b="9665"/>
          <a:stretch/>
        </p:blipFill>
        <p:spPr bwMode="auto">
          <a:xfrm>
            <a:off x="5673718" y="2158739"/>
            <a:ext cx="567016" cy="5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S3 이용 | 도움말">
            <a:extLst>
              <a:ext uri="{FF2B5EF4-FFF2-40B4-BE49-F238E27FC236}">
                <a16:creationId xmlns:a16="http://schemas.microsoft.com/office/drawing/2014/main" id="{A13DC1AE-3553-8062-0AE5-16C35FFC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7" y="662333"/>
            <a:ext cx="1430182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1F571-C6E0-91B9-8253-0F83A1273AB8}"/>
              </a:ext>
            </a:extLst>
          </p:cNvPr>
          <p:cNvSpPr txBox="1"/>
          <p:nvPr/>
        </p:nvSpPr>
        <p:spPr>
          <a:xfrm>
            <a:off x="5787616" y="2711207"/>
            <a:ext cx="78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1F36-DC8E-C9A6-DD01-458E09D41CE8}"/>
              </a:ext>
            </a:extLst>
          </p:cNvPr>
          <p:cNvSpPr txBox="1"/>
          <p:nvPr/>
        </p:nvSpPr>
        <p:spPr>
          <a:xfrm>
            <a:off x="2251477" y="1240226"/>
            <a:ext cx="102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Firebase</a:t>
            </a:r>
          </a:p>
          <a:p>
            <a:pPr algn="ctr"/>
            <a:r>
              <a:rPr lang="en-US" altLang="ko-KR" sz="1000" b="1" dirty="0"/>
              <a:t>Authenticate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3956E9-6943-648E-3674-15996CADEAE3}"/>
              </a:ext>
            </a:extLst>
          </p:cNvPr>
          <p:cNvCxnSpPr>
            <a:cxnSpLocks/>
          </p:cNvCxnSpPr>
          <p:nvPr/>
        </p:nvCxnSpPr>
        <p:spPr>
          <a:xfrm>
            <a:off x="1337424" y="2469107"/>
            <a:ext cx="101158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mazon RDS for MySQL – Amazon Web Services(AWS)">
            <a:extLst>
              <a:ext uri="{FF2B5EF4-FFF2-40B4-BE49-F238E27FC236}">
                <a16:creationId xmlns:a16="http://schemas.microsoft.com/office/drawing/2014/main" id="{268572EF-38F0-0798-89B8-D4F2A319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6" y="3763143"/>
            <a:ext cx="934864" cy="4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55EFFF-8E33-2AF9-852A-78053B0DF439}"/>
              </a:ext>
            </a:extLst>
          </p:cNvPr>
          <p:cNvCxnSpPr>
            <a:cxnSpLocks/>
          </p:cNvCxnSpPr>
          <p:nvPr/>
        </p:nvCxnSpPr>
        <p:spPr>
          <a:xfrm flipV="1">
            <a:off x="2614072" y="1629793"/>
            <a:ext cx="4535" cy="6831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37F299-8E9C-2DAA-C301-B8EA8AF61074}"/>
              </a:ext>
            </a:extLst>
          </p:cNvPr>
          <p:cNvCxnSpPr>
            <a:cxnSpLocks/>
          </p:cNvCxnSpPr>
          <p:nvPr/>
        </p:nvCxnSpPr>
        <p:spPr>
          <a:xfrm flipV="1">
            <a:off x="1495793" y="2740744"/>
            <a:ext cx="853219" cy="715243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80B1B4-5B13-2138-7BD9-7E086A6F428C}"/>
              </a:ext>
            </a:extLst>
          </p:cNvPr>
          <p:cNvCxnSpPr>
            <a:cxnSpLocks/>
          </p:cNvCxnSpPr>
          <p:nvPr/>
        </p:nvCxnSpPr>
        <p:spPr>
          <a:xfrm flipH="1" flipV="1">
            <a:off x="3001478" y="2761805"/>
            <a:ext cx="842068" cy="110221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363B6B-0833-B085-DEF5-1D5F944C1B5B}"/>
              </a:ext>
            </a:extLst>
          </p:cNvPr>
          <p:cNvCxnSpPr>
            <a:cxnSpLocks/>
          </p:cNvCxnSpPr>
          <p:nvPr/>
        </p:nvCxnSpPr>
        <p:spPr>
          <a:xfrm flipH="1">
            <a:off x="1617425" y="2834317"/>
            <a:ext cx="825664" cy="70237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E240B1-A214-30F7-C10A-A167140DC757}"/>
              </a:ext>
            </a:extLst>
          </p:cNvPr>
          <p:cNvCxnSpPr>
            <a:cxnSpLocks/>
          </p:cNvCxnSpPr>
          <p:nvPr/>
        </p:nvCxnSpPr>
        <p:spPr>
          <a:xfrm>
            <a:off x="3121787" y="2737443"/>
            <a:ext cx="858023" cy="112657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68BBF-3074-F2F8-E0F1-8C378F87342B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>
            <a:off x="2762863" y="1640336"/>
            <a:ext cx="1" cy="67258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1BE155-AB42-5712-A52F-865450F258E8}"/>
              </a:ext>
            </a:extLst>
          </p:cNvPr>
          <p:cNvSpPr/>
          <p:nvPr/>
        </p:nvSpPr>
        <p:spPr>
          <a:xfrm>
            <a:off x="1439823" y="1670047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 요청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303BD5-9E40-3BB2-23D6-C7FAC37AD021}"/>
              </a:ext>
            </a:extLst>
          </p:cNvPr>
          <p:cNvSpPr/>
          <p:nvPr/>
        </p:nvSpPr>
        <p:spPr>
          <a:xfrm>
            <a:off x="2887469" y="1673401"/>
            <a:ext cx="1199960" cy="2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사용자 정보 전달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2D2862-8C6B-C1F7-0630-E9ED09D2A10C}"/>
              </a:ext>
            </a:extLst>
          </p:cNvPr>
          <p:cNvSpPr/>
          <p:nvPr/>
        </p:nvSpPr>
        <p:spPr>
          <a:xfrm>
            <a:off x="745065" y="2863853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장소를 마커로 표시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5DDB6-8780-2127-0B35-5D4C1BC20AB3}"/>
              </a:ext>
            </a:extLst>
          </p:cNvPr>
          <p:cNvSpPr/>
          <p:nvPr/>
        </p:nvSpPr>
        <p:spPr>
          <a:xfrm>
            <a:off x="2002877" y="3306311"/>
            <a:ext cx="987023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장소의 좌표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8B939A3-C312-59BF-FD35-EBEB2D00DDBC}"/>
              </a:ext>
            </a:extLst>
          </p:cNvPr>
          <p:cNvSpPr/>
          <p:nvPr/>
        </p:nvSpPr>
        <p:spPr>
          <a:xfrm>
            <a:off x="2785584" y="3784460"/>
            <a:ext cx="840925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76" name="사각형: 둥근 모서리 575">
            <a:extLst>
              <a:ext uri="{FF2B5EF4-FFF2-40B4-BE49-F238E27FC236}">
                <a16:creationId xmlns:a16="http://schemas.microsoft.com/office/drawing/2014/main" id="{34963384-60C7-5046-A751-B913E4F5451F}"/>
              </a:ext>
            </a:extLst>
          </p:cNvPr>
          <p:cNvSpPr/>
          <p:nvPr/>
        </p:nvSpPr>
        <p:spPr>
          <a:xfrm>
            <a:off x="3908865" y="3313352"/>
            <a:ext cx="1120458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영수증 사진 전달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328D2C8D-8884-EF9C-3E66-A64ACEF2A2FD}"/>
              </a:ext>
            </a:extLst>
          </p:cNvPr>
          <p:cNvCxnSpPr>
            <a:cxnSpLocks/>
          </p:cNvCxnSpPr>
          <p:nvPr/>
        </p:nvCxnSpPr>
        <p:spPr>
          <a:xfrm>
            <a:off x="3274248" y="2411120"/>
            <a:ext cx="21774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D49D894C-9664-DAD2-942B-CCF2C94E44AD}"/>
              </a:ext>
            </a:extLst>
          </p:cNvPr>
          <p:cNvCxnSpPr>
            <a:cxnSpLocks/>
          </p:cNvCxnSpPr>
          <p:nvPr/>
        </p:nvCxnSpPr>
        <p:spPr>
          <a:xfrm flipH="1">
            <a:off x="3261294" y="2539542"/>
            <a:ext cx="2139963" cy="88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사각형: 둥근 모서리 589">
            <a:extLst>
              <a:ext uri="{FF2B5EF4-FFF2-40B4-BE49-F238E27FC236}">
                <a16:creationId xmlns:a16="http://schemas.microsoft.com/office/drawing/2014/main" id="{401240C6-001C-75DB-3CBC-0BE2B4A4CCEB}"/>
              </a:ext>
            </a:extLst>
          </p:cNvPr>
          <p:cNvSpPr/>
          <p:nvPr/>
        </p:nvSpPr>
        <p:spPr>
          <a:xfrm>
            <a:off x="4095097" y="1898758"/>
            <a:ext cx="1323040" cy="442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A86A8FDB-A2F5-7557-5465-B55C80E9E83F}"/>
              </a:ext>
            </a:extLst>
          </p:cNvPr>
          <p:cNvSpPr/>
          <p:nvPr/>
        </p:nvSpPr>
        <p:spPr>
          <a:xfrm>
            <a:off x="4070754" y="2604732"/>
            <a:ext cx="1323040" cy="4542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조회</a:t>
            </a:r>
          </a:p>
        </p:txBody>
      </p:sp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F2390262-A81A-136E-D52A-5AB0F37E01E8}"/>
              </a:ext>
            </a:extLst>
          </p:cNvPr>
          <p:cNvCxnSpPr>
            <a:cxnSpLocks/>
          </p:cNvCxnSpPr>
          <p:nvPr/>
        </p:nvCxnSpPr>
        <p:spPr>
          <a:xfrm flipV="1">
            <a:off x="6106666" y="1166377"/>
            <a:ext cx="0" cy="9616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1066D3F7-BAA1-D7B8-271A-FE4D45260713}"/>
              </a:ext>
            </a:extLst>
          </p:cNvPr>
          <p:cNvCxnSpPr>
            <a:cxnSpLocks/>
          </p:cNvCxnSpPr>
          <p:nvPr/>
        </p:nvCxnSpPr>
        <p:spPr>
          <a:xfrm>
            <a:off x="6319666" y="2968799"/>
            <a:ext cx="506928" cy="89522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B514ABA9-344E-3E64-238D-C56F59E6564A}"/>
              </a:ext>
            </a:extLst>
          </p:cNvPr>
          <p:cNvCxnSpPr>
            <a:cxnSpLocks/>
          </p:cNvCxnSpPr>
          <p:nvPr/>
        </p:nvCxnSpPr>
        <p:spPr>
          <a:xfrm flipH="1">
            <a:off x="5995486" y="1166020"/>
            <a:ext cx="21296" cy="961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BBF2D722-4B3D-CBF3-6486-538253C4A9C0}"/>
              </a:ext>
            </a:extLst>
          </p:cNvPr>
          <p:cNvCxnSpPr>
            <a:cxnSpLocks/>
          </p:cNvCxnSpPr>
          <p:nvPr/>
        </p:nvCxnSpPr>
        <p:spPr>
          <a:xfrm flipH="1" flipV="1">
            <a:off x="6178866" y="2971439"/>
            <a:ext cx="526096" cy="93030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사각형: 둥근 모서리 615">
            <a:extLst>
              <a:ext uri="{FF2B5EF4-FFF2-40B4-BE49-F238E27FC236}">
                <a16:creationId xmlns:a16="http://schemas.microsoft.com/office/drawing/2014/main" id="{D02A3B85-D960-F065-8136-8F7813EF596E}"/>
              </a:ext>
            </a:extLst>
          </p:cNvPr>
          <p:cNvSpPr/>
          <p:nvPr/>
        </p:nvSpPr>
        <p:spPr>
          <a:xfrm>
            <a:off x="4815531" y="1162622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출력</a:t>
            </a:r>
          </a:p>
        </p:txBody>
      </p:sp>
      <p:sp>
        <p:nvSpPr>
          <p:cNvPr id="619" name="사각형: 둥근 모서리 618">
            <a:extLst>
              <a:ext uri="{FF2B5EF4-FFF2-40B4-BE49-F238E27FC236}">
                <a16:creationId xmlns:a16="http://schemas.microsoft.com/office/drawing/2014/main" id="{6C71EDF2-72C5-A91D-06F1-6733DDA8A87D}"/>
              </a:ext>
            </a:extLst>
          </p:cNvPr>
          <p:cNvSpPr/>
          <p:nvPr/>
        </p:nvSpPr>
        <p:spPr>
          <a:xfrm>
            <a:off x="6324860" y="1153059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저장</a:t>
            </a:r>
          </a:p>
        </p:txBody>
      </p:sp>
      <p:sp>
        <p:nvSpPr>
          <p:cNvPr id="623" name="사각형: 둥근 모서리 622">
            <a:extLst>
              <a:ext uri="{FF2B5EF4-FFF2-40B4-BE49-F238E27FC236}">
                <a16:creationId xmlns:a16="http://schemas.microsoft.com/office/drawing/2014/main" id="{368A87C3-C3EA-118B-3303-AB4ACE754521}"/>
              </a:ext>
            </a:extLst>
          </p:cNvPr>
          <p:cNvSpPr/>
          <p:nvPr/>
        </p:nvSpPr>
        <p:spPr>
          <a:xfrm>
            <a:off x="6826594" y="3079851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저장</a:t>
            </a:r>
          </a:p>
        </p:txBody>
      </p:sp>
      <p:sp>
        <p:nvSpPr>
          <p:cNvPr id="624" name="사각형: 둥근 모서리 623">
            <a:extLst>
              <a:ext uri="{FF2B5EF4-FFF2-40B4-BE49-F238E27FC236}">
                <a16:creationId xmlns:a16="http://schemas.microsoft.com/office/drawing/2014/main" id="{A59E221B-DD11-FD09-1017-858C009C9741}"/>
              </a:ext>
            </a:extLst>
          </p:cNvPr>
          <p:cNvSpPr/>
          <p:nvPr/>
        </p:nvSpPr>
        <p:spPr>
          <a:xfrm>
            <a:off x="5129353" y="3703686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사용자가 요청한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전달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ECD08F-62A1-4D61-7131-187856D1F121}"/>
              </a:ext>
            </a:extLst>
          </p:cNvPr>
          <p:cNvCxnSpPr>
            <a:cxnSpLocks/>
          </p:cNvCxnSpPr>
          <p:nvPr/>
        </p:nvCxnSpPr>
        <p:spPr>
          <a:xfrm>
            <a:off x="6354632" y="2382832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B3558A-982C-5E10-7D0F-CB421F9AAA60}"/>
              </a:ext>
            </a:extLst>
          </p:cNvPr>
          <p:cNvCxnSpPr>
            <a:cxnSpLocks/>
          </p:cNvCxnSpPr>
          <p:nvPr/>
        </p:nvCxnSpPr>
        <p:spPr>
          <a:xfrm flipH="1">
            <a:off x="6354632" y="2492615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2">
            <a:extLst>
              <a:ext uri="{FF2B5EF4-FFF2-40B4-BE49-F238E27FC236}">
                <a16:creationId xmlns:a16="http://schemas.microsoft.com/office/drawing/2014/main" id="{3DB2F9E6-A047-B030-EB8D-FFAEBA2D2D19}"/>
              </a:ext>
            </a:extLst>
          </p:cNvPr>
          <p:cNvSpPr/>
          <p:nvPr/>
        </p:nvSpPr>
        <p:spPr>
          <a:xfrm>
            <a:off x="6630507" y="1988218"/>
            <a:ext cx="1010986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분석할 이미지 데이터 전달</a:t>
            </a:r>
          </a:p>
        </p:txBody>
      </p:sp>
      <p:sp>
        <p:nvSpPr>
          <p:cNvPr id="43" name="사각형: 둥근 모서리 622">
            <a:extLst>
              <a:ext uri="{FF2B5EF4-FFF2-40B4-BE49-F238E27FC236}">
                <a16:creationId xmlns:a16="http://schemas.microsoft.com/office/drawing/2014/main" id="{D9B18E66-5D42-5EC6-8595-2C89A6B9FEA2}"/>
              </a:ext>
            </a:extLst>
          </p:cNvPr>
          <p:cNvSpPr/>
          <p:nvPr/>
        </p:nvSpPr>
        <p:spPr>
          <a:xfrm>
            <a:off x="6593775" y="2564779"/>
            <a:ext cx="1206269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분석된 이미지의 카테고리 정보 전달</a:t>
            </a:r>
          </a:p>
        </p:txBody>
      </p:sp>
      <p:pic>
        <p:nvPicPr>
          <p:cNvPr id="1028" name="Picture 4" descr="기계 학습 - 무료 컴퓨터개 아이콘">
            <a:extLst>
              <a:ext uri="{FF2B5EF4-FFF2-40B4-BE49-F238E27FC236}">
                <a16:creationId xmlns:a16="http://schemas.microsoft.com/office/drawing/2014/main" id="{88435D24-856C-005F-FB15-1C6686B4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03" y="2058156"/>
            <a:ext cx="762613" cy="7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78DC4C-92BF-F0FC-97A1-8A0B65A33780}"/>
              </a:ext>
            </a:extLst>
          </p:cNvPr>
          <p:cNvSpPr txBox="1"/>
          <p:nvPr/>
        </p:nvSpPr>
        <p:spPr>
          <a:xfrm>
            <a:off x="7910872" y="2778104"/>
            <a:ext cx="862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YOLOv5</a:t>
            </a:r>
            <a:endParaRPr kumimoji="1" lang="ko-Kore-KR" altLang="en-US" sz="1000" b="1" dirty="0"/>
          </a:p>
        </p:txBody>
      </p:sp>
      <p:pic>
        <p:nvPicPr>
          <p:cNvPr id="6" name="Picture 6" descr="카카오 지도 - 해시넷">
            <a:extLst>
              <a:ext uri="{FF2B5EF4-FFF2-40B4-BE49-F238E27FC236}">
                <a16:creationId xmlns:a16="http://schemas.microsoft.com/office/drawing/2014/main" id="{5601BCB7-0416-6578-BF84-673BF323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1" y="3598382"/>
            <a:ext cx="1011587" cy="3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EEC9FE-C90C-0708-F1F9-9002BA49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54" y="785925"/>
            <a:ext cx="7019116" cy="4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79950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MySQL, Amazon S3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Docker, Jenkins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508739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6861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118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92F32-2B2D-3A46-1EEF-A7460E20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96" y="1587211"/>
            <a:ext cx="5041192" cy="30217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35203" y="3169610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615080" y="2988154"/>
            <a:ext cx="141196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28709" y="412956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066959" y="4096337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343627" y="2885847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6020" y="184995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674143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773946" y="329901"/>
            <a:ext cx="1415250" cy="46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6145297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304750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48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이용해서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5" y="2731151"/>
              <a:ext cx="6329623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32962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</a:t>
            </a:r>
            <a:r>
              <a:rPr lang="ko-KR" alt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분석해서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776802" y="31978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5F1272-9121-5A6C-F74C-001EDE85031C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310A0-3B31-F5BC-311C-155F6159E76F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190EE-6A3C-424C-4660-B7CF4B1C847A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CC21F-4EB4-94A0-36BF-CE6E42FC5235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작성하고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7" y="1688432"/>
            <a:ext cx="3994694" cy="3028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1895467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895467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099384" y="1127110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601" y="2089598"/>
              <a:ext cx="2381648" cy="2283344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904" y="954884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170517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71842" y="2294751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530956" y="2371695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일정을 계획하는 기능 존재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38023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트립어드바이저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B43BB-D2B4-FEE2-10A6-10AA7B83B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29647" r="110" b="1185"/>
          <a:stretch/>
        </p:blipFill>
        <p:spPr>
          <a:xfrm>
            <a:off x="4218686" y="1699332"/>
            <a:ext cx="1857308" cy="28188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DF0F62-1BF1-62F9-294A-97BED1A4D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49" r="1055"/>
          <a:stretch/>
        </p:blipFill>
        <p:spPr>
          <a:xfrm>
            <a:off x="2453144" y="1699332"/>
            <a:ext cx="1584808" cy="2818837"/>
          </a:xfrm>
          <a:prstGeom prst="rect">
            <a:avLst/>
          </a:prstGeom>
        </p:spPr>
      </p:pic>
      <p:sp>
        <p:nvSpPr>
          <p:cNvPr id="22" name="말풍선: 모서리가 둥근 사각형 30">
            <a:extLst>
              <a:ext uri="{FF2B5EF4-FFF2-40B4-BE49-F238E27FC236}">
                <a16:creationId xmlns:a16="http://schemas.microsoft.com/office/drawing/2014/main" id="{ABC16DD1-200B-BD7A-5719-476C5CBD7448}"/>
              </a:ext>
            </a:extLst>
          </p:cNvPr>
          <p:cNvSpPr/>
          <p:nvPr/>
        </p:nvSpPr>
        <p:spPr>
          <a:xfrm>
            <a:off x="6504704" y="2373360"/>
            <a:ext cx="1877295" cy="82953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DD5B9-8890-8F58-82C5-D247FF2DA696}"/>
              </a:ext>
            </a:extLst>
          </p:cNvPr>
          <p:cNvSpPr txBox="1"/>
          <p:nvPr/>
        </p:nvSpPr>
        <p:spPr>
          <a:xfrm>
            <a:off x="6418025" y="2514457"/>
            <a:ext cx="2080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사진을 업로드할 수 있는 기능이 없기 때문에 여행에 대한 추억을 사진으로 기록 불가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477450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04285" y="1994799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463399" y="2071743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일지를 작성할 때 사진 업로드 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45855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8" name="말풍선: 모서리가 둥근 사각형 30">
            <a:extLst>
              <a:ext uri="{FF2B5EF4-FFF2-40B4-BE49-F238E27FC236}">
                <a16:creationId xmlns:a16="http://schemas.microsoft.com/office/drawing/2014/main" id="{046D0882-FD96-AFE8-1DA3-B641060A4D5E}"/>
              </a:ext>
            </a:extLst>
          </p:cNvPr>
          <p:cNvSpPr/>
          <p:nvPr/>
        </p:nvSpPr>
        <p:spPr>
          <a:xfrm>
            <a:off x="6842042" y="1912277"/>
            <a:ext cx="1578983" cy="546403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D7ED-2748-01BD-7448-E383A862921A}"/>
              </a:ext>
            </a:extLst>
          </p:cNvPr>
          <p:cNvSpPr txBox="1"/>
          <p:nvPr/>
        </p:nvSpPr>
        <p:spPr>
          <a:xfrm>
            <a:off x="6818176" y="1994799"/>
            <a:ext cx="1619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가계부 기능을 통한 지출 내역을 기록할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D3C013-C9C8-005C-316F-33A57BC51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75" r="1807"/>
          <a:stretch/>
        </p:blipFill>
        <p:spPr>
          <a:xfrm>
            <a:off x="2440683" y="1686683"/>
            <a:ext cx="1846916" cy="2848221"/>
          </a:xfrm>
          <a:prstGeom prst="rect">
            <a:avLst/>
          </a:prstGeom>
        </p:spPr>
      </p:pic>
      <p:sp>
        <p:nvSpPr>
          <p:cNvPr id="11" name="말풍선: 모서리가 둥근 사각형 30">
            <a:extLst>
              <a:ext uri="{FF2B5EF4-FFF2-40B4-BE49-F238E27FC236}">
                <a16:creationId xmlns:a16="http://schemas.microsoft.com/office/drawing/2014/main" id="{BD537FD9-A0F0-2A01-6D82-D3A6C98D8D4C}"/>
              </a:ext>
            </a:extLst>
          </p:cNvPr>
          <p:cNvSpPr/>
          <p:nvPr/>
        </p:nvSpPr>
        <p:spPr>
          <a:xfrm flipH="1">
            <a:off x="519217" y="2967445"/>
            <a:ext cx="1370006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391BA-EF47-833C-59A4-596DEF516842}"/>
              </a:ext>
            </a:extLst>
          </p:cNvPr>
          <p:cNvSpPr txBox="1"/>
          <p:nvPr/>
        </p:nvSpPr>
        <p:spPr>
          <a:xfrm>
            <a:off x="478331" y="3044389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업로드한 사진들을 한번에 모아볼 수 있는 기능 없음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DC517E-9615-4C27-0084-F2350AFA5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6788" r="522" b="14222"/>
          <a:stretch/>
        </p:blipFill>
        <p:spPr>
          <a:xfrm>
            <a:off x="4589439" y="1686683"/>
            <a:ext cx="1656717" cy="2852917"/>
          </a:xfrm>
          <a:prstGeom prst="rect">
            <a:avLst/>
          </a:prstGeom>
        </p:spPr>
      </p:pic>
      <p:sp>
        <p:nvSpPr>
          <p:cNvPr id="16" name="말풍선: 모서리가 둥근 사각형 30">
            <a:extLst>
              <a:ext uri="{FF2B5EF4-FFF2-40B4-BE49-F238E27FC236}">
                <a16:creationId xmlns:a16="http://schemas.microsoft.com/office/drawing/2014/main" id="{DB7230E1-EA1D-B980-6F3E-74F19A39159B}"/>
              </a:ext>
            </a:extLst>
          </p:cNvPr>
          <p:cNvSpPr/>
          <p:nvPr/>
        </p:nvSpPr>
        <p:spPr>
          <a:xfrm>
            <a:off x="6871988" y="2926184"/>
            <a:ext cx="1578983" cy="79040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FFBE6-5DA5-B178-FBE7-863123F04F73}"/>
              </a:ext>
            </a:extLst>
          </p:cNvPr>
          <p:cNvSpPr txBox="1"/>
          <p:nvPr/>
        </p:nvSpPr>
        <p:spPr>
          <a:xfrm>
            <a:off x="6851544" y="3008706"/>
            <a:ext cx="1619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지출이 많아질수록 모든 내용을 하나하나 수기로 입력해야 한다는 점이 불편</a:t>
            </a:r>
          </a:p>
        </p:txBody>
      </p:sp>
    </p:spTree>
    <p:extLst>
      <p:ext uri="{BB962C8B-B14F-4D97-AF65-F5344CB8AC3E}">
        <p14:creationId xmlns:p14="http://schemas.microsoft.com/office/powerpoint/2010/main" val="380786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974402" y="1453870"/>
            <a:ext cx="2626395" cy="3189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031188" y="1793772"/>
            <a:ext cx="1520232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006633" y="1870716"/>
            <a:ext cx="154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장소로만 분류하여 정리해주고 있음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628625" y="1290033"/>
            <a:ext cx="1200347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앨범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CEE554-3043-250A-535C-C68D1EC69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48" b="25322"/>
          <a:stretch/>
        </p:blipFill>
        <p:spPr>
          <a:xfrm>
            <a:off x="3259318" y="1777728"/>
            <a:ext cx="2099615" cy="2658739"/>
          </a:xfrm>
          <a:prstGeom prst="rect">
            <a:avLst/>
          </a:prstGeom>
        </p:spPr>
      </p:pic>
      <p:sp>
        <p:nvSpPr>
          <p:cNvPr id="23" name="말풍선: 모서리가 둥근 사각형 30">
            <a:extLst>
              <a:ext uri="{FF2B5EF4-FFF2-40B4-BE49-F238E27FC236}">
                <a16:creationId xmlns:a16="http://schemas.microsoft.com/office/drawing/2014/main" id="{6A69A71B-FA95-8B2A-CBB4-27C45C7EAF4B}"/>
              </a:ext>
            </a:extLst>
          </p:cNvPr>
          <p:cNvSpPr/>
          <p:nvPr/>
        </p:nvSpPr>
        <p:spPr>
          <a:xfrm flipH="1">
            <a:off x="922064" y="1837120"/>
            <a:ext cx="1475043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4A0819-B604-C2EF-1B4A-AB0DD2ADB73D}"/>
              </a:ext>
            </a:extLst>
          </p:cNvPr>
          <p:cNvSpPr txBox="1"/>
          <p:nvPr/>
        </p:nvSpPr>
        <p:spPr>
          <a:xfrm>
            <a:off x="869544" y="1980391"/>
            <a:ext cx="1580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촬영한 사진들을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자동으로 정리해줌</a:t>
            </a:r>
          </a:p>
        </p:txBody>
      </p:sp>
    </p:spTree>
    <p:extLst>
      <p:ext uri="{BB962C8B-B14F-4D97-AF65-F5344CB8AC3E}">
        <p14:creationId xmlns:p14="http://schemas.microsoft.com/office/powerpoint/2010/main" val="1151199395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733</Words>
  <Application>Microsoft Macintosh PowerPoint</Application>
  <PresentationFormat>화면 슬라이드 쇼(16:9)</PresentationFormat>
  <Paragraphs>210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Roboto</vt:lpstr>
      <vt:lpstr>BM YEONSUNG OTF</vt:lpstr>
      <vt:lpstr>Fira Sans Extra Condensed SemiBold</vt:lpstr>
      <vt:lpstr>Arial</vt:lpstr>
      <vt:lpstr>DM Sans</vt:lpstr>
      <vt:lpstr>함초롬바탕</vt:lpstr>
      <vt:lpstr>배달의민족 주아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Travelog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56</cp:revision>
  <dcterms:modified xsi:type="dcterms:W3CDTF">2023-01-10T12:37:41Z</dcterms:modified>
</cp:coreProperties>
</file>